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62" r:id="rId3"/>
    <p:sldId id="259" r:id="rId4"/>
    <p:sldId id="257" r:id="rId5"/>
    <p:sldId id="258" r:id="rId6"/>
    <p:sldId id="260" r:id="rId7"/>
    <p:sldId id="261" r:id="rId8"/>
  </p:sldIdLst>
  <p:sldSz cx="12192000" cy="6858000"/>
  <p:notesSz cx="6858000" cy="12192000"/>
  <p:embeddedFontLst>
    <p:embeddedFont>
      <p:font typeface="MiSans" panose="02010600030101010101" charset="-122"/>
      <p:regular r:id="rId10"/>
    </p:embeddedFont>
    <p:embeddedFont>
      <p:font typeface="等线" panose="02010600030101010101" pitchFamily="2" charset="-122"/>
      <p:regular r:id="rId11"/>
      <p:bold r:id="rId12"/>
    </p:embeddedFont>
    <p:embeddedFont>
      <p:font typeface="华文新魏" panose="02010800040101010101" pitchFamily="2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75" d="100"/>
          <a:sy n="75" d="100"/>
        </p:scale>
        <p:origin x="125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6848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.jpe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27-d17sccsbnmbkeoit8ek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11081385" y="1593850"/>
            <a:ext cx="377825" cy="121285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6-16-15:22:29-d17scdcbnmbkeoit8es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2510" y="1980565"/>
            <a:ext cx="2806700" cy="5614035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3922395" y="4117975"/>
            <a:ext cx="1697355" cy="331470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1"/>
          <p:cNvSpPr/>
          <p:nvPr/>
        </p:nvSpPr>
        <p:spPr>
          <a:xfrm>
            <a:off x="3922395" y="4117975"/>
            <a:ext cx="1697355" cy="3314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t"/>
          <a:lstStyle/>
          <a:p>
            <a:pPr marL="0" indent="0">
              <a:lnSpc>
                <a:spcPct val="9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汇报人：XXX</a:t>
            </a:r>
            <a:endParaRPr lang="en-US" sz="1600" dirty="0"/>
          </a:p>
        </p:txBody>
      </p:sp>
      <p:sp>
        <p:nvSpPr>
          <p:cNvPr id="7" name="Text 2"/>
          <p:cNvSpPr/>
          <p:nvPr/>
        </p:nvSpPr>
        <p:spPr>
          <a:xfrm>
            <a:off x="512445" y="4137025"/>
            <a:ext cx="2553335" cy="3663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r">
              <a:lnSpc>
                <a:spcPct val="9000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汇报日期：2025.XX.XX</a:t>
            </a:r>
            <a:endParaRPr lang="en-US" sz="1600" dirty="0"/>
          </a:p>
        </p:txBody>
      </p:sp>
      <p:sp>
        <p:nvSpPr>
          <p:cNvPr id="8" name="Text 3"/>
          <p:cNvSpPr/>
          <p:nvPr/>
        </p:nvSpPr>
        <p:spPr>
          <a:xfrm>
            <a:off x="702310" y="2388235"/>
            <a:ext cx="5393690" cy="1754326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400" b="1" dirty="0" err="1">
                <a:solidFill>
                  <a:srgbClr val="2F5BE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MiSans" pitchFamily="34" charset="-120"/>
              </a:rPr>
              <a:t>职业规划大赛PPT</a:t>
            </a:r>
            <a:endParaRPr 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" name="Image 3" descr="https://test-kimi-img.moonshot.cn/pub/slides/slides_tmpl/image/25-06-16-15:22:28-d17scd4bnmbkeoit8en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1730" y="0"/>
            <a:ext cx="2870835" cy="5048250"/>
          </a:xfrm>
          <a:prstGeom prst="rect">
            <a:avLst/>
          </a:prstGeom>
        </p:spPr>
      </p:pic>
      <p:pic>
        <p:nvPicPr>
          <p:cNvPr id="10" name="Image 4" descr="https://test-kimi-img.moonshot.cn/pub/slides/slides_tmpl/image/25-06-16-15:22:27-d17sccsbnmbkeoit8ek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417185" y="-23495"/>
            <a:ext cx="624840" cy="2007235"/>
          </a:xfrm>
          <a:prstGeom prst="rect">
            <a:avLst/>
          </a:prstGeom>
        </p:spPr>
      </p:pic>
      <p:pic>
        <p:nvPicPr>
          <p:cNvPr id="11" name="Image 5" descr="https://test-kimi-img.moonshot.cn/pub/slides/slides_tmpl/image/25-06-16-15:22:27-d17sccsbnmbkeoit8ek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7206615" y="5784850"/>
            <a:ext cx="377825" cy="1212850"/>
          </a:xfrm>
          <a:prstGeom prst="rect">
            <a:avLst/>
          </a:prstGeom>
        </p:spPr>
      </p:pic>
      <p:pic>
        <p:nvPicPr>
          <p:cNvPr id="12" name="Image 6" descr="https://test-kimi-img.moonshot.cn/pub/slides/slides_tmpl/image/25-06-16-15:22:27-d17sccsbnmbkeoit8el0.png"/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626745" y="1224280"/>
            <a:ext cx="880110" cy="8801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35-d17scesbnmbkeoit8fd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092440" y="1993265"/>
            <a:ext cx="3411220" cy="42017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6-16-15:22:35-d17scesbnmbkeoit8fd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4472305" y="1993265"/>
            <a:ext cx="3411220" cy="420179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6-16-15:22:35-d17scesbnmbkeoit8fd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695" y="1993265"/>
            <a:ext cx="3411220" cy="4201795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 rot="10800000">
            <a:off x="9784080" y="147510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7" name="Text 1"/>
          <p:cNvSpPr/>
          <p:nvPr/>
        </p:nvSpPr>
        <p:spPr>
          <a:xfrm rot="10800000">
            <a:off x="9784080" y="147510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2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个人简介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3"/>
          <p:cNvSpPr/>
          <p:nvPr/>
        </p:nvSpPr>
        <p:spPr>
          <a:xfrm>
            <a:off x="3289935" y="5526723"/>
            <a:ext cx="753745" cy="639445"/>
          </a:xfrm>
          <a:prstGeom prst="rect">
            <a:avLst/>
          </a:prstGeom>
          <a:noFill/>
          <a:ln/>
        </p:spPr>
        <p:txBody>
          <a:bodyPr wrap="square" lIns="0" tIns="0" rIns="0" bIns="107950"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C48C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itchFamily="34" charset="-120"/>
              </a:rPr>
              <a:t>01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4"/>
          <p:cNvSpPr/>
          <p:nvPr/>
        </p:nvSpPr>
        <p:spPr>
          <a:xfrm>
            <a:off x="7005955" y="5526723"/>
            <a:ext cx="753745" cy="639445"/>
          </a:xfrm>
          <a:prstGeom prst="rect">
            <a:avLst/>
          </a:prstGeom>
          <a:noFill/>
          <a:ln/>
        </p:spPr>
        <p:txBody>
          <a:bodyPr wrap="square" lIns="0" tIns="0" rIns="0" bIns="107950"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C48C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itchFamily="34" charset="-120"/>
              </a:rPr>
              <a:t>02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5"/>
          <p:cNvSpPr/>
          <p:nvPr/>
        </p:nvSpPr>
        <p:spPr>
          <a:xfrm>
            <a:off x="10669270" y="5526723"/>
            <a:ext cx="753745" cy="639445"/>
          </a:xfrm>
          <a:prstGeom prst="rect">
            <a:avLst/>
          </a:prstGeom>
          <a:noFill/>
          <a:ln/>
        </p:spPr>
        <p:txBody>
          <a:bodyPr wrap="square" lIns="0" tIns="0" rIns="0" bIns="107950"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C48C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itchFamily="34" charset="-120"/>
              </a:rPr>
              <a:t>03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6"/>
          <p:cNvSpPr/>
          <p:nvPr/>
        </p:nvSpPr>
        <p:spPr>
          <a:xfrm>
            <a:off x="941705" y="2353310"/>
            <a:ext cx="3060700" cy="40011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C48C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基本信息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7"/>
          <p:cNvSpPr/>
          <p:nvPr/>
        </p:nvSpPr>
        <p:spPr>
          <a:xfrm>
            <a:off x="4596130" y="2353310"/>
            <a:ext cx="3060700" cy="40011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C48C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兴趣爱好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8"/>
          <p:cNvSpPr/>
          <p:nvPr/>
        </p:nvSpPr>
        <p:spPr>
          <a:xfrm>
            <a:off x="8312150" y="2353310"/>
            <a:ext cx="3060700" cy="40011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C48C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个人特质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9"/>
          <p:cNvSpPr/>
          <p:nvPr/>
        </p:nvSpPr>
        <p:spPr>
          <a:xfrm>
            <a:off x="888365" y="3201670"/>
            <a:ext cx="3060700" cy="133453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我叫\[姓名\]，来自\[学校/单位\]，是一名热爱\[专业领域\]的学生/工作者，对\[行业\]充满热情，希望通过不断努力实现自己的职业梦想。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10"/>
          <p:cNvSpPr/>
          <p:nvPr/>
        </p:nvSpPr>
        <p:spPr>
          <a:xfrm>
            <a:off x="4604385" y="3201670"/>
            <a:ext cx="3060700" cy="133453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我的兴趣爱好广泛，尤其喜欢\[兴趣爱好1\]和\[兴趣爱好2\]，这些爱好不仅丰富了我的生活，还培养了我的团队协作能力和创新思维。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11"/>
          <p:cNvSpPr/>
          <p:nvPr/>
        </p:nvSpPr>
        <p:spPr>
          <a:xfrm>
            <a:off x="8328660" y="3232785"/>
            <a:ext cx="3060700" cy="133453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我具有较强的责任心和学习能力，能够快速适应新环境，面对挑战时始终保持积极乐观的态度，努力将每一个项目做到最好。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Shape 12"/>
          <p:cNvSpPr/>
          <p:nvPr/>
        </p:nvSpPr>
        <p:spPr>
          <a:xfrm rot="16200000">
            <a:off x="-1680845" y="6120765"/>
            <a:ext cx="4147185" cy="3086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27000"/>
                </a:srgbClr>
              </a:gs>
              <a:gs pos="95000">
                <a:srgbClr val="6389D3">
                  <a:alpha val="54000"/>
                </a:srgbClr>
              </a:gs>
            </a:gsLst>
            <a:lin ang="0" scaled="1"/>
          </a:gradFill>
          <a:ln/>
        </p:spPr>
      </p:sp>
      <p:sp>
        <p:nvSpPr>
          <p:cNvPr id="19" name="Text 13"/>
          <p:cNvSpPr/>
          <p:nvPr/>
        </p:nvSpPr>
        <p:spPr>
          <a:xfrm rot="16200000">
            <a:off x="-1680845" y="6120765"/>
            <a:ext cx="4147185" cy="3086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Shape 14"/>
          <p:cNvSpPr/>
          <p:nvPr/>
        </p:nvSpPr>
        <p:spPr>
          <a:xfrm rot="10800000" flipV="1">
            <a:off x="8736330" y="6289040"/>
            <a:ext cx="4112260" cy="321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50000"/>
                </a:srgbClr>
              </a:gs>
            </a:gsLst>
            <a:lin ang="0" scaled="1"/>
          </a:gradFill>
          <a:ln/>
        </p:spPr>
      </p:sp>
      <p:sp>
        <p:nvSpPr>
          <p:cNvPr id="21" name="Text 15"/>
          <p:cNvSpPr/>
          <p:nvPr/>
        </p:nvSpPr>
        <p:spPr>
          <a:xfrm rot="10800000">
            <a:off x="8736330" y="6289040"/>
            <a:ext cx="4112260" cy="32131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Image 4" descr="https://test-kimi-img.moonshot.cn/pub/slides/slides_tmpl/image/25-06-16-15:22:28-d17scd4bnmbkeoit8em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4290" y="183515"/>
            <a:ext cx="547370" cy="963930"/>
          </a:xfrm>
          <a:prstGeom prst="rect">
            <a:avLst/>
          </a:prstGeom>
        </p:spPr>
      </p:pic>
      <p:sp>
        <p:nvSpPr>
          <p:cNvPr id="23" name="Shape 16"/>
          <p:cNvSpPr/>
          <p:nvPr/>
        </p:nvSpPr>
        <p:spPr>
          <a:xfrm rot="10800000">
            <a:off x="9053830" y="10712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24" name="Text 17"/>
          <p:cNvSpPr/>
          <p:nvPr/>
        </p:nvSpPr>
        <p:spPr>
          <a:xfrm rot="10800000">
            <a:off x="9053830" y="10712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Shape 18"/>
          <p:cNvSpPr/>
          <p:nvPr/>
        </p:nvSpPr>
        <p:spPr>
          <a:xfrm rot="10800000">
            <a:off x="8187055" y="6267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26" name="Text 19"/>
          <p:cNvSpPr/>
          <p:nvPr/>
        </p:nvSpPr>
        <p:spPr>
          <a:xfrm rot="10800000">
            <a:off x="8187055" y="6267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hape 20"/>
          <p:cNvSpPr/>
          <p:nvPr/>
        </p:nvSpPr>
        <p:spPr>
          <a:xfrm rot="10800000">
            <a:off x="7472680" y="1822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28" name="Text 21"/>
          <p:cNvSpPr/>
          <p:nvPr/>
        </p:nvSpPr>
        <p:spPr>
          <a:xfrm rot="10800000">
            <a:off x="7472680" y="1822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9" name="Image 5" descr="https://test-kimi-img.moonshot.cn/pub/slides/slides_tmpl/image/25-06-16-15:22:27-d17sccsbnmbkeoit8el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">
            <a:off x="3771265" y="1778000"/>
            <a:ext cx="487680" cy="487680"/>
          </a:xfrm>
          <a:prstGeom prst="rect">
            <a:avLst/>
          </a:prstGeom>
        </p:spPr>
      </p:pic>
      <p:pic>
        <p:nvPicPr>
          <p:cNvPr id="30" name="Image 6" descr="https://test-kimi-img.moonshot.cn/pub/slides/slides_tmpl/image/25-06-16-15:22:27-d17sccsbnmbkeoit8el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">
            <a:off x="7520305" y="5909310"/>
            <a:ext cx="487680" cy="487680"/>
          </a:xfrm>
          <a:prstGeom prst="rect">
            <a:avLst/>
          </a:prstGeom>
        </p:spPr>
      </p:pic>
      <p:pic>
        <p:nvPicPr>
          <p:cNvPr id="31" name="Image 7" descr="https://test-kimi-img.moonshot.cn/pub/slides/slides_tmpl/image/25-06-16-15:22:27-d17sccsbnmbkeoit8el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">
            <a:off x="7974965" y="1804670"/>
            <a:ext cx="487680" cy="487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29-d17scdcbnmbkeoit8eu0.png"/>
          <p:cNvPicPr>
            <a:picLocks noChangeAspect="1"/>
          </p:cNvPicPr>
          <p:nvPr/>
        </p:nvPicPr>
        <p:blipFill>
          <a:blip r:embed="rId4">
            <a:alphaModFix amt="74000"/>
          </a:blip>
          <a:srcRect l="128" t="49493" r="-128" b="-2787"/>
          <a:stretch/>
        </p:blipFill>
        <p:spPr>
          <a:xfrm flipV="1">
            <a:off x="5873115" y="5526405"/>
            <a:ext cx="4441825" cy="133159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6-16-15:22:29-d17scdcbnmbkeoit8eu0.png"/>
          <p:cNvPicPr>
            <a:picLocks noChangeAspect="1"/>
          </p:cNvPicPr>
          <p:nvPr/>
        </p:nvPicPr>
        <p:blipFill>
          <a:blip r:embed="rId4">
            <a:alphaModFix amt="74000"/>
          </a:blip>
          <a:srcRect l="128" t="49493" r="-128" b="-2787"/>
          <a:stretch/>
        </p:blipFill>
        <p:spPr>
          <a:xfrm>
            <a:off x="6089015" y="-3810"/>
            <a:ext cx="4441825" cy="1331595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6-16-15:22:33-d17scecbnmbkeoit8f9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8925" y="4493895"/>
            <a:ext cx="10302875" cy="180594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6-16-15:22:33-d17scecbnmbkeoit8f9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8925" y="2545080"/>
            <a:ext cx="10302875" cy="1805940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6-16-15:22:33-d17scecbnmbkeoit8f9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8925" y="586740"/>
            <a:ext cx="10302875" cy="1805940"/>
          </a:xfrm>
          <a:prstGeom prst="rect">
            <a:avLst/>
          </a:prstGeom>
        </p:spPr>
      </p:pic>
      <p:sp>
        <p:nvSpPr>
          <p:cNvPr id="8" name="Text 0"/>
          <p:cNvSpPr/>
          <p:nvPr/>
        </p:nvSpPr>
        <p:spPr>
          <a:xfrm>
            <a:off x="372745" y="1133475"/>
            <a:ext cx="3103245" cy="5625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个人优势展示</a:t>
            </a:r>
            <a:endParaRPr lang="en-US" sz="1600" dirty="0"/>
          </a:p>
        </p:txBody>
      </p:sp>
      <p:sp>
        <p:nvSpPr>
          <p:cNvPr id="9" name="Text 1"/>
          <p:cNvSpPr/>
          <p:nvPr/>
        </p:nvSpPr>
        <p:spPr>
          <a:xfrm>
            <a:off x="5103598" y="1210079"/>
            <a:ext cx="6412026" cy="9845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拥有相关专业课程学习经历和学术成果，扎实的专业知识为职业发展提供了有力支撑，能够快速适应行业要求，解决实际问题。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2"/>
          <p:cNvSpPr/>
          <p:nvPr/>
        </p:nvSpPr>
        <p:spPr>
          <a:xfrm>
            <a:off x="5149296" y="747730"/>
            <a:ext cx="5528761" cy="48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教育背景优势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3"/>
          <p:cNvSpPr/>
          <p:nvPr/>
        </p:nvSpPr>
        <p:spPr>
          <a:xfrm>
            <a:off x="5160877" y="3132768"/>
            <a:ext cx="6427076" cy="10125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在\[公司名称\]参与\[项目名称\]实习，积累了宝贵的实践经验，熟悉项目流程，提升了团队协作和沟通能力，为职业发展积累了重要财富。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4"/>
          <p:cNvSpPr/>
          <p:nvPr/>
        </p:nvSpPr>
        <p:spPr>
          <a:xfrm>
            <a:off x="5191167" y="2670419"/>
            <a:ext cx="5539704" cy="48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实习经历优势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5"/>
          <p:cNvSpPr/>
          <p:nvPr/>
        </p:nvSpPr>
        <p:spPr>
          <a:xfrm>
            <a:off x="5191856" y="5079406"/>
            <a:ext cx="6395409" cy="10105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精通\[软件工具名称\]等软件工具，具备良好的\[语言能力\]，这些技能特长使我在工作中能够高效完成任务，提升工作效率和质量。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6"/>
          <p:cNvSpPr/>
          <p:nvPr/>
        </p:nvSpPr>
        <p:spPr>
          <a:xfrm>
            <a:off x="5217327" y="4617057"/>
            <a:ext cx="5512856" cy="4809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技能特长优势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Image 6" descr="https://test-kimi-img.moonshot.cn/pub/slides/slides_tmpl/image/25-06-16-15:22:36-d17scf4bnmbkeoit8ff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590" y="0"/>
            <a:ext cx="3721100" cy="6858000"/>
          </a:xfrm>
          <a:prstGeom prst="rect">
            <a:avLst/>
          </a:prstGeom>
        </p:spPr>
      </p:pic>
      <p:pic>
        <p:nvPicPr>
          <p:cNvPr id="16" name="Image 7" descr="https://test-kimi-img.moonshot.cn/pub/slides/slides_tmpl/image/25-06-16-15:22:29-d17scdcbnmbkeoit8es0.png"/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0" y="0"/>
            <a:ext cx="3714750" cy="6858635"/>
          </a:xfrm>
          <a:prstGeom prst="rect">
            <a:avLst/>
          </a:prstGeom>
        </p:spPr>
      </p:pic>
      <p:pic>
        <p:nvPicPr>
          <p:cNvPr id="17" name="Image 8" descr="https://test-kimi-img.moonshot.cn/pub/slides/slides_tmpl/image/25-06-16-15:22:31-d17scdsbnmbkeoit8f40.png"/>
          <p:cNvPicPr>
            <a:picLocks noChangeAspect="1"/>
          </p:cNvPicPr>
          <p:nvPr/>
        </p:nvPicPr>
        <p:blipFill>
          <a:blip r:embed="rId8">
            <a:alphaModFix amt="80000"/>
          </a:blip>
          <a:stretch>
            <a:fillRect/>
          </a:stretch>
        </p:blipFill>
        <p:spPr>
          <a:xfrm rot="10800000" flipV="1">
            <a:off x="3810" y="-878205"/>
            <a:ext cx="2612390" cy="8233410"/>
          </a:xfrm>
          <a:prstGeom prst="rect">
            <a:avLst/>
          </a:prstGeom>
        </p:spPr>
      </p:pic>
      <p:pic>
        <p:nvPicPr>
          <p:cNvPr id="18" name="Image 9" descr="https://test-kimi-img.moonshot.cn/pub/slides/slides_tmpl/image/25-06-16-15:22:35-d17scesbnmbkeoit8fe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56405" y="1138555"/>
            <a:ext cx="648335" cy="648335"/>
          </a:xfrm>
          <a:prstGeom prst="rect">
            <a:avLst/>
          </a:prstGeom>
        </p:spPr>
      </p:pic>
      <p:pic>
        <p:nvPicPr>
          <p:cNvPr id="19" name="Image 10" descr="https://test-kimi-img.moonshot.cn/pub/slides/slides_tmpl/image/25-06-16-15:22:35-d17scesbnmbkeoit8fe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56405" y="3085465"/>
            <a:ext cx="648335" cy="648335"/>
          </a:xfrm>
          <a:prstGeom prst="rect">
            <a:avLst/>
          </a:prstGeom>
        </p:spPr>
      </p:pic>
      <p:pic>
        <p:nvPicPr>
          <p:cNvPr id="20" name="Image 11" descr="https://test-kimi-img.moonshot.cn/pub/slides/slides_tmpl/image/25-06-16-15:22:35-d17scesbnmbkeoit8fe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56405" y="5066030"/>
            <a:ext cx="648335" cy="648335"/>
          </a:xfrm>
          <a:prstGeom prst="rect">
            <a:avLst/>
          </a:prstGeom>
        </p:spPr>
      </p:pic>
      <p:sp>
        <p:nvSpPr>
          <p:cNvPr id="21" name="Text 7"/>
          <p:cNvSpPr/>
          <p:nvPr/>
        </p:nvSpPr>
        <p:spPr>
          <a:xfrm>
            <a:off x="4256405" y="1257300"/>
            <a:ext cx="633095" cy="3829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01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Text 8"/>
          <p:cNvSpPr/>
          <p:nvPr/>
        </p:nvSpPr>
        <p:spPr>
          <a:xfrm>
            <a:off x="4256405" y="3213100"/>
            <a:ext cx="633095" cy="3829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02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 9"/>
          <p:cNvSpPr/>
          <p:nvPr/>
        </p:nvSpPr>
        <p:spPr>
          <a:xfrm>
            <a:off x="4256405" y="5194300"/>
            <a:ext cx="633095" cy="38290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03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Image 12" descr="https://test-kimi-img.moonshot.cn/pub/slides/slides_tmpl/image/25-06-16-15:22:28-d17scd4bnmbkeoit8eog.png"/>
          <p:cNvPicPr>
            <a:picLocks noChangeAspect="1"/>
          </p:cNvPicPr>
          <p:nvPr/>
        </p:nvPicPr>
        <p:blipFill>
          <a:blip r:embed="rId10">
            <a:alphaModFix amt="60000"/>
          </a:blip>
          <a:stretch>
            <a:fillRect/>
          </a:stretch>
        </p:blipFill>
        <p:spPr>
          <a:xfrm rot="3600000">
            <a:off x="-402590" y="-229235"/>
            <a:ext cx="1865630" cy="18694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7" descr="https://test-kimi-img.moonshot.cn/pub/slides/slides_tmpl/image/25-06-16-15:22:31-d17scdsbnmbkeoit8f2g.pn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5400000">
            <a:off x="4258945" y="-3105150"/>
            <a:ext cx="681990" cy="7562850"/>
          </a:xfrm>
          <a:prstGeom prst="rect">
            <a:avLst/>
          </a:prstGeom>
        </p:spPr>
      </p:pic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30-d17scdkbnmbkeoit8f10.png"/>
          <p:cNvPicPr>
            <a:picLocks noChangeAspect="1"/>
          </p:cNvPicPr>
          <p:nvPr/>
        </p:nvPicPr>
        <p:blipFill>
          <a:blip r:embed="rId5"/>
          <a:srcRect l="25401" t="16194" r="42943" b="26759"/>
          <a:stretch/>
        </p:blipFill>
        <p:spPr>
          <a:xfrm>
            <a:off x="-777875" y="5404485"/>
            <a:ext cx="3859530" cy="3912235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6-16-15:22:28-d17scd4bnmbkeoit8en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23620" y="4619625"/>
            <a:ext cx="2172335" cy="2176780"/>
          </a:xfrm>
          <a:prstGeom prst="rect">
            <a:avLst/>
          </a:prstGeom>
        </p:spPr>
      </p:pic>
      <p:pic>
        <p:nvPicPr>
          <p:cNvPr id="5" name="Image 3" descr="https://test-kimi-img.moonshot.cn/pub/slides/slides_tmpl/image/25-06-16-15:22:28-d17scd4bnmbkeoit8en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920000" flipH="1">
            <a:off x="10619105" y="-342900"/>
            <a:ext cx="2172335" cy="2176780"/>
          </a:xfrm>
          <a:prstGeom prst="rect">
            <a:avLst/>
          </a:prstGeom>
        </p:spPr>
      </p:pic>
      <p:pic>
        <p:nvPicPr>
          <p:cNvPr id="6" name="Image 4" descr="https://test-kimi-img.moonshot.cn/pub/slides/slides_tmpl/image/25-06-16-15:22:36-d17scf4bnmbkeoit8ff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1030" y="3703320"/>
            <a:ext cx="8078470" cy="2553335"/>
          </a:xfrm>
          <a:prstGeom prst="rect">
            <a:avLst/>
          </a:prstGeom>
        </p:spPr>
      </p:pic>
      <p:pic>
        <p:nvPicPr>
          <p:cNvPr id="7" name="Image 5" descr="https://test-kimi-img.moonshot.cn/pub/slides/slides_tmpl/image/25-06-16-15:22:35-d17scesbnmbkeoit8fd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4185" y="1520190"/>
            <a:ext cx="6154420" cy="1946275"/>
          </a:xfrm>
          <a:prstGeom prst="rect">
            <a:avLst/>
          </a:prstGeom>
        </p:spPr>
      </p:pic>
      <p:sp>
        <p:nvSpPr>
          <p:cNvPr id="8" name="Shape 0"/>
          <p:cNvSpPr/>
          <p:nvPr/>
        </p:nvSpPr>
        <p:spPr>
          <a:xfrm>
            <a:off x="503555" y="3703320"/>
            <a:ext cx="3856355" cy="2587625"/>
          </a:xfrm>
          <a:prstGeom prst="roundRect">
            <a:avLst>
              <a:gd name="adj" fmla="val 7137"/>
            </a:avLst>
          </a:prstGeom>
          <a:solidFill>
            <a:srgbClr val="FFFFFF"/>
          </a:solidFill>
          <a:ln/>
          <a:effectLst>
            <a:outerShdw blurRad="152400" dist="26941" dir="2700000" algn="bl" rotWithShape="0">
              <a:srgbClr val="000000">
                <a:alpha val="10980"/>
              </a:srgbClr>
            </a:outerShdw>
          </a:effectLst>
        </p:spPr>
      </p:sp>
      <p:sp>
        <p:nvSpPr>
          <p:cNvPr id="9" name="Text 1"/>
          <p:cNvSpPr/>
          <p:nvPr/>
        </p:nvSpPr>
        <p:spPr>
          <a:xfrm>
            <a:off x="503555" y="3703320"/>
            <a:ext cx="3856355" cy="25876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2"/>
          <p:cNvSpPr/>
          <p:nvPr/>
        </p:nvSpPr>
        <p:spPr>
          <a:xfrm>
            <a:off x="1043940" y="363855"/>
            <a:ext cx="6780530" cy="62293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职业目标设定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3"/>
          <p:cNvSpPr/>
          <p:nvPr/>
        </p:nvSpPr>
        <p:spPr>
          <a:xfrm>
            <a:off x="502920" y="1534795"/>
            <a:ext cx="5850890" cy="1939290"/>
          </a:xfrm>
          <a:prstGeom prst="roundRect">
            <a:avLst>
              <a:gd name="adj" fmla="val 7137"/>
            </a:avLst>
          </a:prstGeom>
          <a:solidFill>
            <a:srgbClr val="FFFFFF"/>
          </a:solidFill>
          <a:ln/>
          <a:effectLst>
            <a:outerShdw blurRad="152400" dist="26941" dir="2700000" algn="bl" rotWithShape="0">
              <a:srgbClr val="000000">
                <a:alpha val="10980"/>
              </a:srgbClr>
            </a:outerShdw>
          </a:effectLst>
        </p:spPr>
      </p:sp>
      <p:sp>
        <p:nvSpPr>
          <p:cNvPr id="12" name="Text 4"/>
          <p:cNvSpPr/>
          <p:nvPr/>
        </p:nvSpPr>
        <p:spPr>
          <a:xfrm>
            <a:off x="502920" y="1534795"/>
            <a:ext cx="5850890" cy="193929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Shape 5"/>
          <p:cNvSpPr/>
          <p:nvPr/>
        </p:nvSpPr>
        <p:spPr>
          <a:xfrm>
            <a:off x="7310755" y="3688080"/>
            <a:ext cx="4377690" cy="2568575"/>
          </a:xfrm>
          <a:prstGeom prst="roundRect">
            <a:avLst>
              <a:gd name="adj" fmla="val 7137"/>
            </a:avLst>
          </a:prstGeom>
          <a:solidFill>
            <a:srgbClr val="FFFFFF"/>
          </a:solidFill>
          <a:ln/>
          <a:effectLst>
            <a:outerShdw blurRad="152400" dist="26941" dir="2700000" algn="bl" rotWithShape="0">
              <a:srgbClr val="000000">
                <a:alpha val="10980"/>
              </a:srgbClr>
            </a:outerShdw>
          </a:effectLst>
        </p:spPr>
      </p:sp>
      <p:sp>
        <p:nvSpPr>
          <p:cNvPr id="14" name="Text 6"/>
          <p:cNvSpPr/>
          <p:nvPr/>
        </p:nvSpPr>
        <p:spPr>
          <a:xfrm>
            <a:off x="7320280" y="3688080"/>
            <a:ext cx="4377690" cy="256857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628015" y="1986280"/>
            <a:ext cx="5395595" cy="1011367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短期（1-3年）目标是在\[具体行业\]担任\[具体职位\]，通过实际工作积累经验，熟悉行业运作流程和公司业务，为职业发展打下坚实基础。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8"/>
          <p:cNvSpPr/>
          <p:nvPr/>
        </p:nvSpPr>
        <p:spPr>
          <a:xfrm>
            <a:off x="628189" y="1663533"/>
            <a:ext cx="5569411" cy="374182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短期目标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9"/>
          <p:cNvSpPr/>
          <p:nvPr/>
        </p:nvSpPr>
        <p:spPr>
          <a:xfrm>
            <a:off x="609600" y="4314825"/>
            <a:ext cx="3667760" cy="1334533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中期（3-5年）目标是成为领域专家，参与重点项目，通过不断学习和实践提升专业能力，为公司创造更大价值，同时提升个人在行业内的知名度和影响力。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10"/>
          <p:cNvSpPr/>
          <p:nvPr/>
        </p:nvSpPr>
        <p:spPr>
          <a:xfrm>
            <a:off x="577215" y="3895090"/>
            <a:ext cx="3708400" cy="5384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中期目标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11"/>
          <p:cNvSpPr/>
          <p:nvPr/>
        </p:nvSpPr>
        <p:spPr>
          <a:xfrm>
            <a:off x="7425690" y="3855720"/>
            <a:ext cx="3708400" cy="5384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600" b="1" dirty="0">
                <a:solidFill>
                  <a:srgbClr val="487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长期目标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12"/>
          <p:cNvSpPr/>
          <p:nvPr/>
        </p:nvSpPr>
        <p:spPr>
          <a:xfrm>
            <a:off x="7483475" y="4326255"/>
            <a:ext cx="4121150" cy="1011367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长期（5年以上）目标是推动行业发展，实现个人价值，通过创新思维和领导能力引领行业变革，为社会做出积极贡献，实现职业与人生的完美融合。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Image 6" descr="https://test-kimi-img.moonshot.cn/pub/slides/slides_tmpl/image/25-06-16-15:22:28-d17scd4bnmbkeoit8em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34290" y="183515"/>
            <a:ext cx="547370" cy="963930"/>
          </a:xfrm>
          <a:prstGeom prst="rect">
            <a:avLst/>
          </a:prstGeom>
        </p:spPr>
      </p:pic>
      <p:pic>
        <p:nvPicPr>
          <p:cNvPr id="23" name="Image 8" descr="https://test-kimi-img.moonshot.cn/pub/slides/slides_tmpl/image/25-06-16-15:22:30-d17scdkbnmbkeoit8f10.png"/>
          <p:cNvPicPr>
            <a:picLocks noChangeAspect="1"/>
          </p:cNvPicPr>
          <p:nvPr/>
        </p:nvPicPr>
        <p:blipFill>
          <a:blip r:embed="rId5"/>
          <a:srcRect l="25401" t="16194" r="42943" b="26759"/>
          <a:stretch/>
        </p:blipFill>
        <p:spPr>
          <a:xfrm>
            <a:off x="8197850" y="-2613660"/>
            <a:ext cx="3859530" cy="39122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29-d17scdcbnmbkeoit8es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1374775"/>
            <a:ext cx="12192635" cy="177927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697470" y="1614805"/>
            <a:ext cx="3957955" cy="133096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职业分析洞察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1"/>
          <p:cNvSpPr/>
          <p:nvPr/>
        </p:nvSpPr>
        <p:spPr>
          <a:xfrm>
            <a:off x="6538375" y="3776772"/>
            <a:ext cx="4964861" cy="478893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6" name="Text 2"/>
          <p:cNvSpPr/>
          <p:nvPr/>
        </p:nvSpPr>
        <p:spPr>
          <a:xfrm>
            <a:off x="6538375" y="3776772"/>
            <a:ext cx="4964861" cy="478893"/>
          </a:xfrm>
          <a:prstGeom prst="rect">
            <a:avLst/>
          </a:prstGeom>
          <a:noFill/>
          <a:ln/>
        </p:spPr>
        <p:txBody>
          <a:bodyPr wrap="square" lIns="46863" tIns="90043" rIns="90043" bIns="46863" rtlCol="0" anchor="b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dirty="0">
                <a:solidFill>
                  <a:srgbClr val="0C48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发展趋势洞察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3"/>
          <p:cNvSpPr/>
          <p:nvPr/>
        </p:nvSpPr>
        <p:spPr>
          <a:xfrm>
            <a:off x="6538375" y="4472222"/>
            <a:ext cx="4964861" cy="1867936"/>
          </a:xfrm>
          <a:prstGeom prst="rect">
            <a:avLst/>
          </a:prstGeom>
          <a:noFill/>
          <a:ln/>
        </p:spPr>
        <p:txBody>
          <a:bodyPr wrap="square" lIns="0" tIns="0" rIns="0" bIns="46990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行业发展趋势主要体现在技术创新和政策方向上，技术创新推动行业升级换代，政策支持为行业发展保驾护航，紧跟趋势有助于把握职业发展的主动权。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4"/>
          <p:cNvSpPr/>
          <p:nvPr/>
        </p:nvSpPr>
        <p:spPr>
          <a:xfrm>
            <a:off x="665269" y="4463967"/>
            <a:ext cx="4964861" cy="1867301"/>
          </a:xfrm>
          <a:prstGeom prst="rect">
            <a:avLst/>
          </a:prstGeom>
          <a:noFill/>
          <a:ln/>
        </p:spPr>
        <p:txBody>
          <a:bodyPr wrap="square" lIns="0" tIns="0" rIns="0" bIns="46990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1400" dirty="0">
                <a:solidFill>
                  <a:srgbClr val="262626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当前\[具体行业\]呈现良好的增长趋势，随着市场需求的不断扩大，就业前景广阔，人才缺口逐渐显现，为求职者提供了丰富的就业机会和发展空间。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Shape 5"/>
          <p:cNvSpPr/>
          <p:nvPr/>
        </p:nvSpPr>
        <p:spPr>
          <a:xfrm>
            <a:off x="665269" y="3776772"/>
            <a:ext cx="4964861" cy="478893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0" name="Text 6"/>
          <p:cNvSpPr/>
          <p:nvPr/>
        </p:nvSpPr>
        <p:spPr>
          <a:xfrm>
            <a:off x="665269" y="3776772"/>
            <a:ext cx="4964861" cy="478893"/>
          </a:xfrm>
          <a:prstGeom prst="rect">
            <a:avLst/>
          </a:prstGeom>
          <a:noFill/>
          <a:ln/>
        </p:spPr>
        <p:txBody>
          <a:bodyPr wrap="square" lIns="46863" tIns="90043" rIns="90043" bIns="46863" rtlCol="0" anchor="b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800" dirty="0">
                <a:solidFill>
                  <a:srgbClr val="0C48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市场需求分析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7"/>
          <p:cNvSpPr/>
          <p:nvPr/>
        </p:nvSpPr>
        <p:spPr>
          <a:xfrm>
            <a:off x="6087428" y="3540443"/>
            <a:ext cx="0" cy="2532924"/>
          </a:xfrm>
          <a:prstGeom prst="line">
            <a:avLst/>
          </a:prstGeom>
          <a:noFill/>
          <a:ln w="19050">
            <a:gradFill flip="none" rotWithShape="1">
              <a:gsLst>
                <a:gs pos="10000">
                  <a:srgbClr val="4874CB">
                    <a:alpha val="0"/>
                  </a:srgbClr>
                </a:gs>
                <a:gs pos="50000">
                  <a:srgbClr val="4874CB">
                    <a:alpha val="50000"/>
                  </a:srgbClr>
                </a:gs>
                <a:gs pos="90000">
                  <a:srgbClr val="4874CB">
                    <a:alpha val="0"/>
                  </a:srgbClr>
                </a:gs>
              </a:gsLst>
              <a:lin ang="16200000" scaled="1"/>
            </a:gradFill>
            <a:prstDash val="solid"/>
            <a:headEnd type="none"/>
            <a:tailEnd type="none"/>
          </a:ln>
        </p:spPr>
      </p:sp>
      <p:sp>
        <p:nvSpPr>
          <p:cNvPr id="12" name="Shape 8"/>
          <p:cNvSpPr/>
          <p:nvPr/>
        </p:nvSpPr>
        <p:spPr>
          <a:xfrm>
            <a:off x="565785" y="445135"/>
            <a:ext cx="134620" cy="134620"/>
          </a:xfrm>
          <a:prstGeom prst="ellipse">
            <a:avLst/>
          </a:prstGeom>
          <a:gradFill flip="none" rotWithShape="1">
            <a:gsLst>
              <a:gs pos="20000">
                <a:srgbClr val="4874CB">
                  <a:alpha val="61000"/>
                </a:srgbClr>
              </a:gs>
              <a:gs pos="43000">
                <a:srgbClr val="4874CB">
                  <a:alpha val="65000"/>
                </a:srgbClr>
              </a:gs>
              <a:gs pos="63000">
                <a:srgbClr val="4874CB">
                  <a:alpha val="47000"/>
                </a:srgbClr>
              </a:gs>
              <a:gs pos="100000">
                <a:srgbClr val="FFFFFF">
                  <a:alpha val="47000"/>
                </a:srgbClr>
              </a:gs>
            </a:gsLst>
            <a:lin ang="0" scaled="1"/>
          </a:gradFill>
          <a:ln/>
        </p:spPr>
      </p:sp>
      <p:sp>
        <p:nvSpPr>
          <p:cNvPr id="13" name="Text 9"/>
          <p:cNvSpPr/>
          <p:nvPr/>
        </p:nvSpPr>
        <p:spPr>
          <a:xfrm>
            <a:off x="565785" y="445135"/>
            <a:ext cx="134620" cy="1346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Shape 10"/>
          <p:cNvSpPr/>
          <p:nvPr/>
        </p:nvSpPr>
        <p:spPr>
          <a:xfrm>
            <a:off x="895985" y="445135"/>
            <a:ext cx="134620" cy="13462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>
                    <a:alpha val="90000"/>
                  </a:srgbClr>
                </a:gs>
                <a:gs pos="100000">
                  <a:srgbClr val="4874CB">
                    <a:alpha val="29000"/>
                  </a:srgbClr>
                </a:gs>
              </a:gsLst>
              <a:lin ang="2700000" scaled="1"/>
            </a:gra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895985" y="445135"/>
            <a:ext cx="134620" cy="1346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Shape 12"/>
          <p:cNvSpPr/>
          <p:nvPr/>
        </p:nvSpPr>
        <p:spPr>
          <a:xfrm>
            <a:off x="730885" y="445135"/>
            <a:ext cx="134620" cy="134620"/>
          </a:xfrm>
          <a:prstGeom prst="ellipse">
            <a:avLst/>
          </a:prstGeom>
          <a:gradFill flip="none" rotWithShape="1">
            <a:gsLst>
              <a:gs pos="20000">
                <a:srgbClr val="4874CB">
                  <a:alpha val="65000"/>
                </a:srgbClr>
              </a:gs>
              <a:gs pos="43000">
                <a:srgbClr val="4874CB">
                  <a:alpha val="58000"/>
                </a:srgbClr>
              </a:gs>
              <a:gs pos="63000">
                <a:srgbClr val="4874CB">
                  <a:alpha val="47000"/>
                </a:srgbClr>
              </a:gs>
              <a:gs pos="100000">
                <a:srgbClr val="FFFFFF">
                  <a:alpha val="47000"/>
                </a:srgbClr>
              </a:gs>
            </a:gsLst>
            <a:lin ang="0" scaled="1"/>
          </a:gradFill>
          <a:ln/>
        </p:spPr>
      </p:sp>
      <p:sp>
        <p:nvSpPr>
          <p:cNvPr id="17" name="Text 13"/>
          <p:cNvSpPr/>
          <p:nvPr/>
        </p:nvSpPr>
        <p:spPr>
          <a:xfrm>
            <a:off x="730885" y="445135"/>
            <a:ext cx="134620" cy="1346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Image 2" descr="https://test-kimi-img.moonshot.cn/pub/slides/slides_tmpl/image/25-06-16-15:22:31-d17scdsbnmbkeoit8f3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06145" y="1156335"/>
            <a:ext cx="7914640" cy="2253615"/>
          </a:xfrm>
          <a:prstGeom prst="rect">
            <a:avLst/>
          </a:prstGeom>
        </p:spPr>
      </p:pic>
      <p:pic>
        <p:nvPicPr>
          <p:cNvPr id="19" name="Image 3" descr="https://test-kimi-img.moonshot.cn/pub/slides/slides_tmpl/image/25-06-16-15:22:30-d17scdkbnmbkeoit8f10.png"/>
          <p:cNvPicPr>
            <a:picLocks noChangeAspect="1"/>
          </p:cNvPicPr>
          <p:nvPr/>
        </p:nvPicPr>
        <p:blipFill>
          <a:blip r:embed="rId6">
            <a:alphaModFix amt="80000"/>
          </a:blip>
          <a:srcRect l="25401" t="16194" r="42943" b="26759"/>
          <a:stretch/>
        </p:blipFill>
        <p:spPr>
          <a:xfrm>
            <a:off x="-1417320" y="379730"/>
            <a:ext cx="3261995" cy="3307715"/>
          </a:xfrm>
          <a:prstGeom prst="rect">
            <a:avLst/>
          </a:prstGeom>
        </p:spPr>
      </p:pic>
      <p:pic>
        <p:nvPicPr>
          <p:cNvPr id="20" name="Image 4" descr="https://test-kimi-img.moonshot.cn/pub/slides/slides_tmpl/image/25-06-16-15:22:28-d17scd4bnmbkeoit8eng.png"/>
          <p:cNvPicPr>
            <a:picLocks noChangeAspect="1"/>
          </p:cNvPicPr>
          <p:nvPr/>
        </p:nvPicPr>
        <p:blipFill>
          <a:blip r:embed="rId7">
            <a:alphaModFix amt="80000"/>
          </a:blip>
          <a:stretch>
            <a:fillRect/>
          </a:stretch>
        </p:blipFill>
        <p:spPr>
          <a:xfrm rot="19920000" flipH="1">
            <a:off x="1805305" y="1403350"/>
            <a:ext cx="1753235" cy="1757045"/>
          </a:xfrm>
          <a:prstGeom prst="rect">
            <a:avLst/>
          </a:prstGeom>
        </p:spPr>
      </p:pic>
      <p:pic>
        <p:nvPicPr>
          <p:cNvPr id="21" name="Image 5" descr="https://test-kimi-img.moonshot.cn/pub/slides/slides_tmpl/image/25-06-16-15:22:29-d17scdcbnmbkeoit8ev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92710" y="747395"/>
            <a:ext cx="12389485" cy="128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29-d17scdcbnmbkeoit8eu0.png"/>
          <p:cNvPicPr>
            <a:picLocks noChangeAspect="1"/>
          </p:cNvPicPr>
          <p:nvPr/>
        </p:nvPicPr>
        <p:blipFill>
          <a:blip r:embed="rId4">
            <a:alphaModFix amt="74000"/>
          </a:blip>
          <a:srcRect t="41588"/>
          <a:stretch/>
        </p:blipFill>
        <p:spPr>
          <a:xfrm flipV="1">
            <a:off x="494665" y="4893310"/>
            <a:ext cx="5990590" cy="1968500"/>
          </a:xfrm>
          <a:prstGeom prst="rect">
            <a:avLst/>
          </a:prstGeom>
        </p:spPr>
      </p:pic>
      <p:pic>
        <p:nvPicPr>
          <p:cNvPr id="4" name="Image 2" descr="https://test-kimi-img.moonshot.cn/pub/slides/slides_tmpl/image/25-06-16-15:22:33-d17scecbnmbkeoit8f9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" y="1496060"/>
            <a:ext cx="10302875" cy="1805940"/>
          </a:xfrm>
          <a:prstGeom prst="rect">
            <a:avLst/>
          </a:prstGeom>
        </p:spPr>
      </p:pic>
      <p:sp>
        <p:nvSpPr>
          <p:cNvPr id="5" name="Text 0"/>
          <p:cNvSpPr/>
          <p:nvPr/>
        </p:nvSpPr>
        <p:spPr>
          <a:xfrm>
            <a:off x="789940" y="394335"/>
            <a:ext cx="6780530" cy="62293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行动计划规划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1"/>
          <p:cNvSpPr/>
          <p:nvPr/>
        </p:nvSpPr>
        <p:spPr>
          <a:xfrm>
            <a:off x="6704330" y="589915"/>
            <a:ext cx="134620" cy="134620"/>
          </a:xfrm>
          <a:prstGeom prst="ellipse">
            <a:avLst/>
          </a:prstGeom>
          <a:gradFill flip="none" rotWithShape="1">
            <a:gsLst>
              <a:gs pos="20000">
                <a:srgbClr val="4874CB">
                  <a:alpha val="83000"/>
                </a:srgbClr>
              </a:gs>
              <a:gs pos="43000">
                <a:srgbClr val="4874CB">
                  <a:alpha val="72000"/>
                </a:srgbClr>
              </a:gs>
              <a:gs pos="63000">
                <a:srgbClr val="4874CB">
                  <a:alpha val="47000"/>
                </a:srgbClr>
              </a:gs>
              <a:gs pos="100000">
                <a:srgbClr val="FFFFFF">
                  <a:alpha val="47000"/>
                </a:srgbClr>
              </a:gs>
            </a:gsLst>
            <a:lin ang="0" scaled="1"/>
          </a:gradFill>
          <a:ln/>
        </p:spPr>
      </p:sp>
      <p:sp>
        <p:nvSpPr>
          <p:cNvPr id="7" name="Text 2"/>
          <p:cNvSpPr/>
          <p:nvPr/>
        </p:nvSpPr>
        <p:spPr>
          <a:xfrm>
            <a:off x="6704330" y="589915"/>
            <a:ext cx="134620" cy="1346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Shape 3"/>
          <p:cNvSpPr/>
          <p:nvPr/>
        </p:nvSpPr>
        <p:spPr>
          <a:xfrm>
            <a:off x="7034530" y="589915"/>
            <a:ext cx="134620" cy="134620"/>
          </a:xfrm>
          <a:prstGeom prst="ellipse">
            <a:avLst/>
          </a:prstGeom>
          <a:solidFill>
            <a:srgbClr val="000000">
              <a:alpha val="0"/>
            </a:srgbClr>
          </a:solidFill>
          <a:ln w="19050">
            <a:gradFill flip="none" rotWithShape="1">
              <a:gsLst>
                <a:gs pos="0">
                  <a:srgbClr val="4874CB"/>
                </a:gs>
                <a:gs pos="100000">
                  <a:srgbClr val="4874CB">
                    <a:alpha val="29000"/>
                  </a:srgbClr>
                </a:gs>
              </a:gsLst>
              <a:lin ang="2700000" scaled="1"/>
            </a:gradFill>
            <a:prstDash val="solid"/>
          </a:ln>
        </p:spPr>
      </p:sp>
      <p:sp>
        <p:nvSpPr>
          <p:cNvPr id="9" name="Text 4"/>
          <p:cNvSpPr/>
          <p:nvPr/>
        </p:nvSpPr>
        <p:spPr>
          <a:xfrm>
            <a:off x="7034530" y="589915"/>
            <a:ext cx="134620" cy="1346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Shape 5"/>
          <p:cNvSpPr/>
          <p:nvPr/>
        </p:nvSpPr>
        <p:spPr>
          <a:xfrm>
            <a:off x="6869430" y="589915"/>
            <a:ext cx="134620" cy="134620"/>
          </a:xfrm>
          <a:prstGeom prst="ellipse">
            <a:avLst/>
          </a:prstGeom>
          <a:gradFill flip="none" rotWithShape="1">
            <a:gsLst>
              <a:gs pos="20000">
                <a:srgbClr val="4874CB">
                  <a:alpha val="83000"/>
                </a:srgbClr>
              </a:gs>
              <a:gs pos="43000">
                <a:srgbClr val="4874CB">
                  <a:alpha val="72000"/>
                </a:srgbClr>
              </a:gs>
              <a:gs pos="63000">
                <a:srgbClr val="4874CB">
                  <a:alpha val="47000"/>
                </a:srgbClr>
              </a:gs>
              <a:gs pos="100000">
                <a:srgbClr val="FFFFFF">
                  <a:alpha val="47000"/>
                </a:srgbClr>
              </a:gs>
            </a:gsLst>
            <a:lin ang="0" scaled="1"/>
          </a:gradFill>
          <a:ln/>
        </p:spPr>
      </p:sp>
      <p:sp>
        <p:nvSpPr>
          <p:cNvPr id="11" name="Text 6"/>
          <p:cNvSpPr/>
          <p:nvPr/>
        </p:nvSpPr>
        <p:spPr>
          <a:xfrm>
            <a:off x="6869430" y="589915"/>
            <a:ext cx="134620" cy="13462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Shape 7"/>
          <p:cNvSpPr/>
          <p:nvPr/>
        </p:nvSpPr>
        <p:spPr>
          <a:xfrm rot="2940000">
            <a:off x="-831215" y="4763770"/>
            <a:ext cx="2465070" cy="2465070"/>
          </a:xfrm>
          <a:prstGeom prst="ellipse">
            <a:avLst/>
          </a:prstGeom>
          <a:gradFill flip="none" rotWithShape="1">
            <a:gsLst>
              <a:gs pos="0">
                <a:srgbClr val="6292D4">
                  <a:alpha val="56000"/>
                </a:srgbClr>
              </a:gs>
              <a:gs pos="47000">
                <a:srgbClr val="6292D4">
                  <a:alpha val="27000"/>
                </a:srgbClr>
              </a:gs>
              <a:gs pos="77000">
                <a:srgbClr val="B3CBF9">
                  <a:alpha val="38000"/>
                </a:srgbClr>
              </a:gs>
              <a:gs pos="100000">
                <a:srgbClr val="D1DCF2">
                  <a:alpha val="0"/>
                </a:srgbClr>
              </a:gs>
            </a:gsLst>
            <a:lin ang="5400000" scaled="1"/>
          </a:gradFill>
          <a:ln/>
        </p:spPr>
      </p:sp>
      <p:sp>
        <p:nvSpPr>
          <p:cNvPr id="13" name="Text 8"/>
          <p:cNvSpPr/>
          <p:nvPr/>
        </p:nvSpPr>
        <p:spPr>
          <a:xfrm rot="2940000">
            <a:off x="-831215" y="4763770"/>
            <a:ext cx="2465070" cy="2465070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14" name="Shape 9"/>
          <p:cNvSpPr/>
          <p:nvPr/>
        </p:nvSpPr>
        <p:spPr>
          <a:xfrm>
            <a:off x="759460" y="1566337"/>
            <a:ext cx="4964861" cy="478893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5" name="Text 10"/>
          <p:cNvSpPr/>
          <p:nvPr/>
        </p:nvSpPr>
        <p:spPr>
          <a:xfrm>
            <a:off x="759460" y="1566337"/>
            <a:ext cx="4964861" cy="478893"/>
          </a:xfrm>
          <a:prstGeom prst="rect">
            <a:avLst/>
          </a:prstGeom>
          <a:noFill/>
          <a:ln/>
        </p:spPr>
        <p:txBody>
          <a:bodyPr wrap="square" lIns="46863" tIns="90043" rIns="90043" bIns="46863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800" dirty="0">
                <a:solidFill>
                  <a:srgbClr val="0C48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学习提升计划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Image 3" descr="https://test-kimi-img.moonshot.cn/pub/slides/slides_tmpl/image/25-06-16-15:22:33-d17scecbnmbkeoit8f9g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3165475" y="3747135"/>
            <a:ext cx="10302875" cy="180594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803275" y="2079625"/>
            <a:ext cx="5988050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制定详细的学习计划，完成相关课程培训，持续学习新知识、新技能，不断提升专业素养，以适应行业发展的需求。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Shape 12"/>
          <p:cNvSpPr/>
          <p:nvPr/>
        </p:nvSpPr>
        <p:spPr>
          <a:xfrm>
            <a:off x="1749849" y="3858052"/>
            <a:ext cx="4964861" cy="478893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</p:sp>
      <p:sp>
        <p:nvSpPr>
          <p:cNvPr id="19" name="Text 13"/>
          <p:cNvSpPr/>
          <p:nvPr/>
        </p:nvSpPr>
        <p:spPr>
          <a:xfrm>
            <a:off x="1749849" y="3858052"/>
            <a:ext cx="4964861" cy="478893"/>
          </a:xfrm>
          <a:prstGeom prst="rect">
            <a:avLst/>
          </a:prstGeom>
          <a:noFill/>
          <a:ln/>
        </p:spPr>
        <p:txBody>
          <a:bodyPr wrap="square" lIns="46863" tIns="90043" rIns="90043" bIns="46863" rtlCol="0" anchor="b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1800" dirty="0">
                <a:solidFill>
                  <a:srgbClr val="0C48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Sans" pitchFamily="34" charset="-120"/>
              </a:rPr>
              <a:t>实践锻炼计划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14"/>
          <p:cNvSpPr/>
          <p:nvPr/>
        </p:nvSpPr>
        <p:spPr>
          <a:xfrm>
            <a:off x="772795" y="4362450"/>
            <a:ext cx="5987415" cy="118110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MiSans" pitchFamily="34" charset="-120"/>
              </a:rPr>
              <a:t>积极参与项目实习和实践活动，深耕行业，积累实践经验，提升实际操作能力和解决问题的能力，为职业发展积累丰富经验。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Image 4" descr="https://test-kimi-img.moonshot.cn/pub/slides/slides_tmpl/image/25-06-16-15:22:28-d17scd4bnmbkeoit8emg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34290" y="183515"/>
            <a:ext cx="547370" cy="963930"/>
          </a:xfrm>
          <a:prstGeom prst="rect">
            <a:avLst/>
          </a:prstGeom>
        </p:spPr>
      </p:pic>
      <p:pic>
        <p:nvPicPr>
          <p:cNvPr id="22" name="Image 5" descr="https://test-kimi-img.moonshot.cn/pub/slides/slides_tmpl/image/25-06-16-15:22:33-d17scecbnmbkeoit8fa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0470" y="3780790"/>
            <a:ext cx="3910965" cy="1796415"/>
          </a:xfrm>
          <a:prstGeom prst="rect">
            <a:avLst/>
          </a:prstGeom>
        </p:spPr>
      </p:pic>
      <p:sp>
        <p:nvSpPr>
          <p:cNvPr id="23" name="Shape 15"/>
          <p:cNvSpPr/>
          <p:nvPr/>
        </p:nvSpPr>
        <p:spPr>
          <a:xfrm rot="10800000">
            <a:off x="8187055" y="20110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24" name="Text 16"/>
          <p:cNvSpPr/>
          <p:nvPr/>
        </p:nvSpPr>
        <p:spPr>
          <a:xfrm rot="10800000">
            <a:off x="8187055" y="20110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5" name="Shape 17"/>
          <p:cNvSpPr/>
          <p:nvPr/>
        </p:nvSpPr>
        <p:spPr>
          <a:xfrm rot="10800000">
            <a:off x="7472680" y="15665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26" name="Text 18"/>
          <p:cNvSpPr/>
          <p:nvPr/>
        </p:nvSpPr>
        <p:spPr>
          <a:xfrm rot="10800000">
            <a:off x="7472680" y="15665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7" name="Shape 19"/>
          <p:cNvSpPr/>
          <p:nvPr/>
        </p:nvSpPr>
        <p:spPr>
          <a:xfrm rot="10800000">
            <a:off x="9533255" y="29127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28" name="Text 20"/>
          <p:cNvSpPr/>
          <p:nvPr/>
        </p:nvSpPr>
        <p:spPr>
          <a:xfrm rot="10800000">
            <a:off x="9533255" y="29127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29" name="Shape 21"/>
          <p:cNvSpPr/>
          <p:nvPr/>
        </p:nvSpPr>
        <p:spPr>
          <a:xfrm rot="10800000">
            <a:off x="8818880" y="2468245"/>
            <a:ext cx="6776085" cy="276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1DCF2">
                  <a:alpha val="0"/>
                </a:srgbClr>
              </a:gs>
              <a:gs pos="22000">
                <a:srgbClr val="6389D3">
                  <a:alpha val="0"/>
                </a:srgbClr>
              </a:gs>
              <a:gs pos="69000">
                <a:srgbClr val="6389D3">
                  <a:alpha val="9000"/>
                </a:srgbClr>
              </a:gs>
              <a:gs pos="95000">
                <a:srgbClr val="6389D3">
                  <a:alpha val="38000"/>
                </a:srgbClr>
              </a:gs>
            </a:gsLst>
            <a:lin ang="0" scaled="1"/>
          </a:gradFill>
          <a:ln/>
        </p:spPr>
      </p:sp>
      <p:sp>
        <p:nvSpPr>
          <p:cNvPr id="30" name="Text 22"/>
          <p:cNvSpPr/>
          <p:nvPr/>
        </p:nvSpPr>
        <p:spPr>
          <a:xfrm rot="10800000">
            <a:off x="8818880" y="2468245"/>
            <a:ext cx="6776085" cy="2762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pic>
        <p:nvPicPr>
          <p:cNvPr id="31" name="Image 6" descr="https://test-kimi-img.moonshot.cn/pub/slides/slides_tmpl/image/25-06-16-15:22:29-d17scdcbnmbkeoit8eu0.png"/>
          <p:cNvPicPr>
            <a:picLocks noChangeAspect="1"/>
          </p:cNvPicPr>
          <p:nvPr/>
        </p:nvPicPr>
        <p:blipFill>
          <a:blip r:embed="rId4">
            <a:alphaModFix amt="74000"/>
          </a:blip>
          <a:srcRect t="41588"/>
          <a:stretch/>
        </p:blipFill>
        <p:spPr>
          <a:xfrm flipV="1">
            <a:off x="6108065" y="4934585"/>
            <a:ext cx="5990590" cy="1968500"/>
          </a:xfrm>
          <a:prstGeom prst="rect">
            <a:avLst/>
          </a:prstGeom>
        </p:spPr>
      </p:pic>
      <p:pic>
        <p:nvPicPr>
          <p:cNvPr id="32" name="Image 7" descr="https://test-kimi-img.moonshot.cn/pub/slides/slides_tmpl/image/25-06-16-15:22:28-d17scd4bnmbkeoit8eng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20000" flipH="1">
            <a:off x="10822940" y="-805815"/>
            <a:ext cx="2172335" cy="21767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test-kimi-img.moonshot.cn/pub/slides/slides_tmpl/image/25-06-16-15:22:27-d17sccsbnmbkeoit8elg.jpeg"/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Image 1" descr="https://test-kimi-img.moonshot.cn/pub/slides/slides_tmpl/image/25-06-16-15:22:37-d17scfcbnmbkeoit8fk0.png"/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7722235" y="1051560"/>
            <a:ext cx="2937510" cy="49403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 rot="13080000">
            <a:off x="10614025" y="-642620"/>
            <a:ext cx="2079625" cy="2079625"/>
          </a:xfrm>
          <a:prstGeom prst="ellipse">
            <a:avLst/>
          </a:prstGeom>
          <a:gradFill flip="none" rotWithShape="1">
            <a:gsLst>
              <a:gs pos="0">
                <a:srgbClr val="D1DCF2">
                  <a:alpha val="14000"/>
                </a:srgbClr>
              </a:gs>
              <a:gs pos="25000">
                <a:srgbClr val="B3CBF9">
                  <a:alpha val="45000"/>
                </a:srgbClr>
              </a:gs>
              <a:gs pos="66000">
                <a:srgbClr val="94B9FF">
                  <a:alpha val="76000"/>
                </a:srgbClr>
              </a:gs>
              <a:gs pos="100000">
                <a:srgbClr val="94B9FF">
                  <a:alpha val="94000"/>
                </a:srgbClr>
              </a:gs>
            </a:gsLst>
            <a:lin ang="5400000" scaled="1"/>
          </a:gradFill>
          <a:ln/>
        </p:spPr>
      </p:sp>
      <p:sp>
        <p:nvSpPr>
          <p:cNvPr id="5" name="Text 1"/>
          <p:cNvSpPr/>
          <p:nvPr/>
        </p:nvSpPr>
        <p:spPr>
          <a:xfrm rot="13080000">
            <a:off x="10614025" y="-642620"/>
            <a:ext cx="2079625" cy="2079625"/>
          </a:xfrm>
          <a:prstGeom prst="rect">
            <a:avLst/>
          </a:prstGeom>
          <a:noFill/>
          <a:ln/>
        </p:spPr>
        <p:txBody>
          <a:bodyPr wrap="square" lIns="45720" tIns="91440" rIns="91440" bIns="45720" rtlCol="0" anchor="ctr"/>
          <a:lstStyle/>
          <a:p>
            <a:pPr marL="0" indent="0">
              <a:lnSpc>
                <a:spcPct val="100000"/>
              </a:lnSpc>
              <a:buNone/>
            </a:pPr>
            <a:endParaRPr lang="en-US" sz="1600" dirty="0"/>
          </a:p>
        </p:txBody>
      </p:sp>
      <p:sp>
        <p:nvSpPr>
          <p:cNvPr id="6" name="Text 2"/>
          <p:cNvSpPr/>
          <p:nvPr/>
        </p:nvSpPr>
        <p:spPr>
          <a:xfrm>
            <a:off x="7866380" y="1080135"/>
            <a:ext cx="2657475" cy="40767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2025.XX.XX</a:t>
            </a:r>
            <a:endParaRPr lang="en-US" sz="1600" dirty="0"/>
          </a:p>
        </p:txBody>
      </p:sp>
      <p:sp>
        <p:nvSpPr>
          <p:cNvPr id="7" name="Text 3"/>
          <p:cNvSpPr/>
          <p:nvPr/>
        </p:nvSpPr>
        <p:spPr>
          <a:xfrm>
            <a:off x="3669030" y="4319270"/>
            <a:ext cx="6990715" cy="51943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b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13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 YOU VERY MUCH FOR WATCHING</a:t>
            </a:r>
            <a:endParaRPr lang="en-US" sz="1600" dirty="0"/>
          </a:p>
        </p:txBody>
      </p:sp>
      <p:sp>
        <p:nvSpPr>
          <p:cNvPr id="8" name="Text 4"/>
          <p:cNvSpPr/>
          <p:nvPr/>
        </p:nvSpPr>
        <p:spPr>
          <a:xfrm>
            <a:off x="6069330" y="1776730"/>
            <a:ext cx="5887085" cy="11283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0C48C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感谢您的观看</a:t>
            </a:r>
            <a:endParaRPr lang="en-US" sz="1600" dirty="0"/>
          </a:p>
        </p:txBody>
      </p:sp>
      <p:pic>
        <p:nvPicPr>
          <p:cNvPr id="9" name="Image 2" descr="https://test-kimi-img.moonshot.cn/pub/slides/slides_tmpl/image/25-06-16-15:22:38-d17scfkbnmbkeoit8fl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8200" y="2162810"/>
            <a:ext cx="2831465" cy="4695190"/>
          </a:xfrm>
          <a:prstGeom prst="rect">
            <a:avLst/>
          </a:prstGeom>
        </p:spPr>
      </p:pic>
      <p:pic>
        <p:nvPicPr>
          <p:cNvPr id="10" name="Image 3" descr="https://test-kimi-img.moonshot.cn/pub/slides/slides_tmpl/image/25-06-16-15:22:28-d17scd4bnmbkeoit8en0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175" y="0"/>
            <a:ext cx="2870835" cy="5048250"/>
          </a:xfrm>
          <a:prstGeom prst="rect">
            <a:avLst/>
          </a:prstGeom>
        </p:spPr>
      </p:pic>
      <p:pic>
        <p:nvPicPr>
          <p:cNvPr id="11" name="Image 4" descr="https://test-kimi-img.moonshot.cn/pub/slides/slides_tmpl/image/25-06-16-15:22:27-d17sccsbnmbkeoit8ek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53695" y="155575"/>
            <a:ext cx="624840" cy="2007235"/>
          </a:xfrm>
          <a:prstGeom prst="rect">
            <a:avLst/>
          </a:prstGeom>
        </p:spPr>
      </p:pic>
      <p:pic>
        <p:nvPicPr>
          <p:cNvPr id="12" name="Image 5" descr="https://test-kimi-img.moonshot.cn/pub/slides/slides_tmpl/image/25-06-16-15:22:27-d17sccsbnmbkeoit8el0.png"/>
          <p:cNvPicPr>
            <a:picLocks noChangeAspect="1"/>
          </p:cNvPicPr>
          <p:nvPr/>
        </p:nvPicPr>
        <p:blipFill>
          <a:blip r:embed="rId8">
            <a:alphaModFix amt="60000"/>
          </a:blip>
          <a:stretch>
            <a:fillRect/>
          </a:stretch>
        </p:blipFill>
        <p:spPr>
          <a:xfrm>
            <a:off x="3910330" y="1856740"/>
            <a:ext cx="880110" cy="880110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6210300" y="3207385"/>
            <a:ext cx="5887085" cy="1128395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6000" b="1" dirty="0">
                <a:solidFill>
                  <a:srgbClr val="000000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THANK YOU</a:t>
            </a:r>
            <a:endParaRPr lang="en-US" sz="1600" dirty="0"/>
          </a:p>
        </p:txBody>
      </p:sp>
      <p:pic>
        <p:nvPicPr>
          <p:cNvPr id="14" name="Image 6" descr="https://test-kimi-img.moonshot.cn/pub/slides/slides_tmpl/image/25-06-16-15:22:37-d17scfcbnmbkeoit8fk0.png"/>
          <p:cNvPicPr>
            <a:picLocks noChangeAspect="1"/>
          </p:cNvPicPr>
          <p:nvPr/>
        </p:nvPicPr>
        <p:blipFill>
          <a:blip r:embed="rId4">
            <a:alphaModFix amt="40000"/>
          </a:blip>
          <a:stretch>
            <a:fillRect/>
          </a:stretch>
        </p:blipFill>
        <p:spPr>
          <a:xfrm flipH="1">
            <a:off x="8154035" y="4972050"/>
            <a:ext cx="2343150" cy="494030"/>
          </a:xfrm>
          <a:prstGeom prst="rect">
            <a:avLst/>
          </a:prstGeom>
        </p:spPr>
      </p:pic>
      <p:sp>
        <p:nvSpPr>
          <p:cNvPr id="15" name="Text 6"/>
          <p:cNvSpPr/>
          <p:nvPr/>
        </p:nvSpPr>
        <p:spPr>
          <a:xfrm>
            <a:off x="8423910" y="5026660"/>
            <a:ext cx="2343785" cy="386080"/>
          </a:xfrm>
          <a:prstGeom prst="rect">
            <a:avLst/>
          </a:prstGeom>
          <a:noFill/>
          <a:ln/>
        </p:spPr>
        <p:txBody>
          <a:bodyPr wrap="square" lIns="91440" tIns="45720" rIns="91440" bIns="45720" rtlCol="0" anchor="t"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b="1" dirty="0">
                <a:solidFill>
                  <a:srgbClr val="0C48C2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汇报人：</a:t>
            </a:r>
            <a:endParaRPr lang="en-US" sz="1600" dirty="0"/>
          </a:p>
        </p:txBody>
      </p:sp>
      <p:pic>
        <p:nvPicPr>
          <p:cNvPr id="16" name="Image 7" descr="https://test-kimi-img.moonshot.cn/pub/slides/slides_tmpl/image/25-06-16-15:22:29-d17scdcbnmbkeoit8evg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0445" y="2961005"/>
            <a:ext cx="4531995" cy="76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242</Words>
  <Application>Microsoft Office PowerPoint</Application>
  <PresentationFormat>宽屏</PresentationFormat>
  <Paragraphs>52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微软雅黑</vt:lpstr>
      <vt:lpstr>等线</vt:lpstr>
      <vt:lpstr>Arial</vt:lpstr>
      <vt:lpstr>华文新魏</vt:lpstr>
      <vt:lpstr>宋体</vt:lpstr>
      <vt:lpstr>Calibri</vt:lpstr>
      <vt:lpstr>MiSans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玉晗 潘</cp:lastModifiedBy>
  <cp:revision>3</cp:revision>
  <dcterms:created xsi:type="dcterms:W3CDTF">2025-07-02T04:05:35Z</dcterms:created>
  <dcterms:modified xsi:type="dcterms:W3CDTF">2025-07-02T04:11:57Z</dcterms:modified>
</cp:coreProperties>
</file>